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10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92190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SolarGuard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998708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Solar Panel Defect Detection Using Deep Learning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81063" y="449496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Author: Sham Prasath K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881063" y="5885855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83" y="5893475"/>
            <a:ext cx="387548" cy="3875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09700" y="5867043"/>
            <a:ext cx="2582704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Sham Prasath K</a:t>
            </a:r>
            <a:endParaRPr lang="en-US" sz="2450" dirty="0"/>
          </a:p>
        </p:txBody>
      </p:sp>
      <p:pic>
        <p:nvPicPr>
          <p:cNvPr id="10" name="Picture 2" descr="GUVI Design (design_guvi) – Profile ...">
            <a:extLst>
              <a:ext uri="{FF2B5EF4-FFF2-40B4-BE49-F238E27FC236}">
                <a16:creationId xmlns:a16="http://schemas.microsoft.com/office/drawing/2014/main" id="{36433B6A-3945-44A0-BE8D-E841E50D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313"/>
            <a:ext cx="1828800" cy="1828800"/>
          </a:xfrm>
          <a:prstGeom prst="rect">
            <a:avLst/>
          </a:prstGeom>
          <a:noFill/>
          <a:effectLst>
            <a:softEdge rad="431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  <p:sndAc>
          <p:stSnd>
            <p:snd r:embed="rId3" name="arrow.wav"/>
          </p:stSnd>
        </p:sndAc>
      </p:transition>
    </mc:Choice>
    <mc:Fallback xmlns="">
      <p:transition spd="slow">
        <p:fade/>
        <p:sndAc>
          <p:stSnd>
            <p:snd r:embed="rId7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UVI - Apps on Google Play">
            <a:extLst>
              <a:ext uri="{FF2B5EF4-FFF2-40B4-BE49-F238E27FC236}">
                <a16:creationId xmlns:a16="http://schemas.microsoft.com/office/drawing/2014/main" id="{D7C010C3-EFD2-49F9-9037-3111CBF6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74" y="6500575"/>
            <a:ext cx="1729025" cy="17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453414"/>
            <a:ext cx="115797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The Future of Solar Inspection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5302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99141" y="5616654"/>
            <a:ext cx="30090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SolarGuard 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99141" y="6117312"/>
            <a:ext cx="326159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Efficient, intelligent, and cost-effective defect detection.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75421" y="55302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93500" y="56166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Industry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93500" y="6117312"/>
            <a:ext cx="326159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Revolutionizes how solar panel defects are found.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9669780" y="55302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87858" y="5616654"/>
            <a:ext cx="282082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Energy Maximization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87858" y="6117312"/>
            <a:ext cx="326159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Unlocks the full potential of solar energy systems.</a:t>
            </a:r>
            <a:endParaRPr lang="en-US" sz="1950" dirty="0"/>
          </a:p>
        </p:txBody>
      </p:sp>
      <p:pic>
        <p:nvPicPr>
          <p:cNvPr id="14" name="Picture 2" descr="GUVI Design (design_guvi) – Profile ...">
            <a:extLst>
              <a:ext uri="{FF2B5EF4-FFF2-40B4-BE49-F238E27FC236}">
                <a16:creationId xmlns:a16="http://schemas.microsoft.com/office/drawing/2014/main" id="{2449C755-C72F-4789-B793-B0096DFF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GUVI Design (design_guvi) – Profile ...">
            <a:extLst>
              <a:ext uri="{FF2B5EF4-FFF2-40B4-BE49-F238E27FC236}">
                <a16:creationId xmlns:a16="http://schemas.microsoft.com/office/drawing/2014/main" id="{F4CBFC40-A7FC-4C42-8416-5F97240A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46196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Introduction: The Rise of Solar Energy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3238024"/>
            <a:ext cx="3565088" cy="1840349"/>
          </a:xfrm>
          <a:prstGeom prst="roundRect">
            <a:avLst>
              <a:gd name="adj" fmla="val 574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35049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Rapid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4005620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Solar capacity grew 22% 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3238024"/>
            <a:ext cx="3565088" cy="1840349"/>
          </a:xfrm>
          <a:prstGeom prst="roundRect">
            <a:avLst>
              <a:gd name="adj" fmla="val 574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35049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Market Potential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4005620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Global solar market reaching $223.3B by 2031.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330071"/>
            <a:ext cx="7381875" cy="1437442"/>
          </a:xfrm>
          <a:prstGeom prst="roundRect">
            <a:avLst>
              <a:gd name="adj" fmla="val 735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59700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Need for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6097667"/>
            <a:ext cx="68479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 defect detection maximizes ROI and output.</a:t>
            </a:r>
            <a:endParaRPr lang="en-US" sz="19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11824"/>
            <a:ext cx="892063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Challenge: Defect Detection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41708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Manual inspections are slow and inconsistent.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Defect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41708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Efficiency losses of up to 30% due to defects.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40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Common Defects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41708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Microcracks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883616" y="4632722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Hotspots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883616" y="5123736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Potential Induced Degradation (PID)</a:t>
            </a:r>
            <a:endParaRPr lang="en-US" sz="1950" dirty="0"/>
          </a:p>
        </p:txBody>
      </p:sp>
      <p:pic>
        <p:nvPicPr>
          <p:cNvPr id="7170" name="Picture 2" descr="GUVI Design (design_guvi) – Profile ...">
            <a:extLst>
              <a:ext uri="{FF2B5EF4-FFF2-40B4-BE49-F238E27FC236}">
                <a16:creationId xmlns:a16="http://schemas.microsoft.com/office/drawing/2014/main" id="{E677E4DF-8D6A-46C0-A4FE-442FEF6E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4072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 for Defect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318325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85541" y="3269694"/>
            <a:ext cx="271557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CNN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85541" y="4120039"/>
            <a:ext cx="271557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Convolutional Neural Networks for image analysis.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215801" y="318325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33879" y="3269694"/>
            <a:ext cx="271557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Architectures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33879" y="412003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Faster R-CNN and SSD for precise detection.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832277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85541" y="591871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85541" y="6419374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over 90% accuracy in defect classification.</a:t>
            </a:r>
            <a:endParaRPr lang="en-US" sz="1950" dirty="0"/>
          </a:p>
        </p:txBody>
      </p:sp>
      <p:pic>
        <p:nvPicPr>
          <p:cNvPr id="13" name="Picture 2" descr="GUVI - Apps on Google Play">
            <a:extLst>
              <a:ext uri="{FF2B5EF4-FFF2-40B4-BE49-F238E27FC236}">
                <a16:creationId xmlns:a16="http://schemas.microsoft.com/office/drawing/2014/main" id="{84315104-1D0B-4E25-AF7F-832BA854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74" y="6500575"/>
            <a:ext cx="1729025" cy="17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VI Design (design_guvi) – Profile ...">
            <a:extLst>
              <a:ext uri="{FF2B5EF4-FFF2-40B4-BE49-F238E27FC236}">
                <a16:creationId xmlns:a16="http://schemas.microsoft.com/office/drawing/2014/main" id="{5FF69600-CF6B-4BAD-B9C3-66726064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863596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Training Data and Methodology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Large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275641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10,000+ panel images with and without defects.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25922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Transfer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9223" y="4362093"/>
            <a:ext cx="275641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pre-trained ImageNet models.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3738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738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model robustness via image transformations.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101554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543" y="4362093"/>
            <a:ext cx="275641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48-hour AWS cloud-based model training process.</a:t>
            </a:r>
            <a:endParaRPr lang="en-US" sz="1950" dirty="0"/>
          </a:p>
        </p:txBody>
      </p:sp>
      <p:pic>
        <p:nvPicPr>
          <p:cNvPr id="11" name="Picture 2" descr="GUVI - Apps on Google Play">
            <a:extLst>
              <a:ext uri="{FF2B5EF4-FFF2-40B4-BE49-F238E27FC236}">
                <a16:creationId xmlns:a16="http://schemas.microsoft.com/office/drawing/2014/main" id="{4178A6C4-56BA-4718-AEDA-8C507EE1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74" y="6500575"/>
            <a:ext cx="1729025" cy="17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VI Design (design_guvi) – Profile ...">
            <a:extLst>
              <a:ext uri="{FF2B5EF4-FFF2-40B4-BE49-F238E27FC236}">
                <a16:creationId xmlns:a16="http://schemas.microsoft.com/office/drawing/2014/main" id="{0A1D433F-E6F6-4021-AEE4-3652FFC7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292" y="798076"/>
            <a:ext cx="632757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SolarGuard: Key Features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92" y="1829991"/>
            <a:ext cx="578406" cy="578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1393" y="1927027"/>
            <a:ext cx="150387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Detection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621393" y="2709743"/>
            <a:ext cx="1503878" cy="1112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Defect capture using drone imagery.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51" y="1829991"/>
            <a:ext cx="578406" cy="5784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25052" y="1927027"/>
            <a:ext cx="150387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Reporting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25052" y="2709743"/>
            <a:ext cx="1503878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analysis dashboards for insights.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09" y="1829991"/>
            <a:ext cx="578406" cy="5784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28711" y="1927027"/>
            <a:ext cx="150387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28711" y="2709743"/>
            <a:ext cx="1503878" cy="185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Works seamlessly with existing monitoring tools.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92" y="5068133"/>
            <a:ext cx="578406" cy="5784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21393" y="5165169"/>
            <a:ext cx="150387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Defect Localization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621393" y="5947886"/>
            <a:ext cx="1503878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Pinpoints exact defect locations on panels.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65873"/>
            <a:ext cx="566463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SolarGuard in Action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342674"/>
            <a:ext cx="188714" cy="903565"/>
          </a:xfrm>
          <a:prstGeom prst="roundRect">
            <a:avLst>
              <a:gd name="adj" fmla="val 5603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33724" y="234267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Case Study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33724" y="2843332"/>
            <a:ext cx="681561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Implemented at a 1MW solar farm in California.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745010" y="3497937"/>
            <a:ext cx="188714" cy="903565"/>
          </a:xfrm>
          <a:prstGeom prst="roundRect">
            <a:avLst>
              <a:gd name="adj" fmla="val 5603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11271" y="34979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Inspection Speed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311271" y="3998595"/>
            <a:ext cx="643806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Inspection time reduced by 80% with AI.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122676" y="4653201"/>
            <a:ext cx="188714" cy="903565"/>
          </a:xfrm>
          <a:prstGeom prst="roundRect">
            <a:avLst>
              <a:gd name="adj" fmla="val 5603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88937" y="46532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Defect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88937" y="5153858"/>
            <a:ext cx="606040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Found twice as many defects as manual checks.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7500342" y="5808464"/>
            <a:ext cx="188714" cy="903565"/>
          </a:xfrm>
          <a:prstGeom prst="roundRect">
            <a:avLst>
              <a:gd name="adj" fmla="val 5603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66603" y="58084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Energy Gains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66603" y="6309122"/>
            <a:ext cx="568273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Energy output increased by 5% after repairs.</a:t>
            </a:r>
            <a:endParaRPr lang="en-US" sz="1950" dirty="0"/>
          </a:p>
        </p:txBody>
      </p:sp>
      <p:pic>
        <p:nvPicPr>
          <p:cNvPr id="16" name="Picture 2" descr="GUVI - Apps on Google Play">
            <a:extLst>
              <a:ext uri="{FF2B5EF4-FFF2-40B4-BE49-F238E27FC236}">
                <a16:creationId xmlns:a16="http://schemas.microsoft.com/office/drawing/2014/main" id="{E44245AC-CC09-44FC-A7BE-0C5B4A06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74" y="6500575"/>
            <a:ext cx="1729025" cy="17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VI Design (design_guvi) – Profile ...">
            <a:extLst>
              <a:ext uri="{FF2B5EF4-FFF2-40B4-BE49-F238E27FC236}">
                <a16:creationId xmlns:a16="http://schemas.microsoft.com/office/drawing/2014/main" id="{C049A6BF-3E55-4325-BD4C-37D4EB7E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81165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ROI and Benefits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888456"/>
            <a:ext cx="3565088" cy="1840349"/>
          </a:xfrm>
          <a:prstGeom prst="roundRect">
            <a:avLst>
              <a:gd name="adj" fmla="val 574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31553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656052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Maintenance costs cut by 40% with automation.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888456"/>
            <a:ext cx="3565088" cy="1840349"/>
          </a:xfrm>
          <a:prstGeom prst="roundRect">
            <a:avLst>
              <a:gd name="adj" fmla="val 574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31553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Energy Increase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656052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Boosts production and revenue from panels.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4980503"/>
            <a:ext cx="7381875" cy="1437442"/>
          </a:xfrm>
          <a:prstGeom prst="roundRect">
            <a:avLst>
              <a:gd name="adj" fmla="val 735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24744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Reliability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748099"/>
            <a:ext cx="68479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Extends panel lifespan through timely repairs.</a:t>
            </a:r>
            <a:endParaRPr lang="en-US" sz="1950" dirty="0"/>
          </a:p>
        </p:txBody>
      </p:sp>
      <p:pic>
        <p:nvPicPr>
          <p:cNvPr id="13" name="Picture 2" descr="GUVI - Apps on Google Play">
            <a:extLst>
              <a:ext uri="{FF2B5EF4-FFF2-40B4-BE49-F238E27FC236}">
                <a16:creationId xmlns:a16="http://schemas.microsoft.com/office/drawing/2014/main" id="{250C8C81-29CE-4E62-9D59-EB0B2E86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74" y="6500575"/>
            <a:ext cx="1729025" cy="17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VI Design (design_guvi) – Profile ...">
            <a:extLst>
              <a:ext uri="{FF2B5EF4-FFF2-40B4-BE49-F238E27FC236}">
                <a16:creationId xmlns:a16="http://schemas.microsoft.com/office/drawing/2014/main" id="{5DBDF5D4-0DA0-4402-AFE3-7A222039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400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726" y="670084"/>
            <a:ext cx="5677495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6" y="1712119"/>
            <a:ext cx="1218128" cy="14618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6257" y="1955721"/>
            <a:ext cx="310467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Maintenance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6257" y="2440186"/>
            <a:ext cx="58550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Machine learning forecasts defect development.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26" y="3173968"/>
            <a:ext cx="1218128" cy="14618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6257" y="341757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6257" y="3902035"/>
            <a:ext cx="58550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Scale storage and computation with the cloud.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26" y="4635818"/>
            <a:ext cx="1218128" cy="14618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6257" y="4879419"/>
            <a:ext cx="272176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Expanded Detection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6257" y="5363885"/>
            <a:ext cx="58550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Broader defect types identified automatically.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26" y="6097667"/>
            <a:ext cx="1218128" cy="14618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36257" y="6341269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Robotic Repair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436257" y="6825734"/>
            <a:ext cx="5855018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fixes integrated with defect detection.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371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Mukta Bold</vt:lpstr>
      <vt:lpstr>Prompt Medium</vt:lpstr>
      <vt:lpstr>Calibri</vt:lpstr>
      <vt:lpstr>Arial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Sham prasath K</cp:lastModifiedBy>
  <cp:revision>6</cp:revision>
  <dcterms:created xsi:type="dcterms:W3CDTF">2025-05-15T14:57:01Z</dcterms:created>
  <dcterms:modified xsi:type="dcterms:W3CDTF">2025-05-21T14:45:35Z</dcterms:modified>
</cp:coreProperties>
</file>